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83" r:id="rId10"/>
    <p:sldId id="276" r:id="rId11"/>
    <p:sldId id="282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54" d="100"/>
          <a:sy n="54" d="100"/>
        </p:scale>
        <p:origin x="778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16.03.2025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87702"/>
            <a:ext cx="182880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ADDFEA-BE87-439D-9F9B-57C48481E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24" y="9488413"/>
            <a:ext cx="4943725" cy="882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CFA491-C94C-4807-8497-B9326BE58039}"/>
              </a:ext>
            </a:extLst>
          </p:cNvPr>
          <p:cNvSpPr txBox="1"/>
          <p:nvPr/>
        </p:nvSpPr>
        <p:spPr>
          <a:xfrm>
            <a:off x="117350" y="14288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Учитель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Микаел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Элизбарян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Ученик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Тигран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Гаспарян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2471862" y="823758"/>
            <a:ext cx="13501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Почему выбрать именно наше приложение</a:t>
            </a:r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AAD84-C4B6-4D98-955F-BFAA1AD21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88214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7E011E-9853-41B6-A47C-D2EF99127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8785" y="9222816"/>
            <a:ext cx="7049215" cy="12580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1575922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а также показывает вероятность точности определения.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87BD9-1993-44A4-9607-AB64A71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322AAF-CD89-41A1-94FC-D206D3F66D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0522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Сотри 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369829-776D-4C5B-8DA0-348AF574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F26DBE-63A2-4B45-BC8A-19AFA612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39711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040" y="1419323"/>
            <a:ext cx="3630029" cy="781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86600" y="1403993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54000" y="1403993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43634" y="1962375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2891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565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CA7921-0318-4B47-AD59-F3B1F1342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636D1C51-00F3-4298-98B6-5271983AA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1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3">
            <a:extLst>
              <a:ext uri="{FF2B5EF4-FFF2-40B4-BE49-F238E27FC236}">
                <a16:creationId xmlns:a16="http://schemas.microsoft.com/office/drawing/2014/main" id="{F420254F-84D9-4764-9B69-4D5BF5F112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95D32F-5564-4B34-908E-FA73B59E4275}"/>
              </a:ext>
            </a:extLst>
          </p:cNvPr>
          <p:cNvSpPr txBox="1"/>
          <p:nvPr/>
        </p:nvSpPr>
        <p:spPr>
          <a:xfrm>
            <a:off x="4648200" y="1905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Bahnschrift" panose="020B0502040204020203" pitchFamily="34" charset="0"/>
              </a:rPr>
              <a:t>Что же под капотом</a:t>
            </a:r>
            <a:r>
              <a:rPr lang="en-US" sz="5400" b="1" dirty="0">
                <a:latin typeface="Bahnschrift" panose="020B0502040204020203" pitchFamily="34" charset="0"/>
              </a:rPr>
              <a:t>?</a:t>
            </a:r>
            <a:endParaRPr lang="ru-RU" sz="5400" b="1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Introduction to Android's CameraX With Java | by M. Van Luke | The Startup  | Medium">
            <a:extLst>
              <a:ext uri="{FF2B5EF4-FFF2-40B4-BE49-F238E27FC236}">
                <a16:creationId xmlns:a16="http://schemas.microsoft.com/office/drawing/2014/main" id="{BBE2617C-00B2-4459-8080-CBA8BC86F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9" t="22732" r="22857"/>
          <a:stretch/>
        </p:blipFill>
        <p:spPr bwMode="auto">
          <a:xfrm>
            <a:off x="-24765" y="5772150"/>
            <a:ext cx="7162800" cy="452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verything about TensorFlow Lite and start deploying your machine learning  model - Seeed Studio Product Catalog">
            <a:extLst>
              <a:ext uri="{FF2B5EF4-FFF2-40B4-BE49-F238E27FC236}">
                <a16:creationId xmlns:a16="http://schemas.microsoft.com/office/drawing/2014/main" id="{0B1F8FE1-FD8D-49A9-B78A-10B8C87BA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560" y="5772150"/>
            <a:ext cx="116586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A7DCE0-9048-4DE6-960D-AD5A6B110C42}"/>
              </a:ext>
            </a:extLst>
          </p:cNvPr>
          <p:cNvSpPr txBox="1"/>
          <p:nvPr/>
        </p:nvSpPr>
        <p:spPr>
          <a:xfrm>
            <a:off x="298423" y="1850023"/>
            <a:ext cx="18507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Для использования камеры используется библиотека </a:t>
            </a:r>
            <a:r>
              <a:rPr lang="en-US" sz="3600" dirty="0" err="1">
                <a:latin typeface="Arial Black" panose="020B0A04020102020204" pitchFamily="34" charset="0"/>
              </a:rPr>
              <a:t>CameraX</a:t>
            </a:r>
            <a:r>
              <a:rPr lang="en-US" sz="3600" dirty="0">
                <a:latin typeface="Arial Black" panose="020B0A04020102020204" pitchFamily="34" charset="0"/>
              </a:rPr>
              <a:t> – </a:t>
            </a:r>
            <a:r>
              <a:rPr lang="ru-RU" sz="3600" dirty="0">
                <a:latin typeface="Arial Black" panose="020B0A04020102020204" pitchFamily="34" charset="0"/>
              </a:rPr>
              <a:t>одна из самых распространенных расширений для реализации съёмки на </a:t>
            </a:r>
            <a:r>
              <a:rPr lang="ru-RU" sz="3600" dirty="0" err="1">
                <a:latin typeface="Arial Black" panose="020B0A04020102020204" pitchFamily="34" charset="0"/>
              </a:rPr>
              <a:t>Андройд</a:t>
            </a:r>
            <a:r>
              <a:rPr lang="ru-RU" sz="3600" dirty="0"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94F30-D4E6-45F6-A647-DFFBE3823C19}"/>
              </a:ext>
            </a:extLst>
          </p:cNvPr>
          <p:cNvSpPr txBox="1"/>
          <p:nvPr/>
        </p:nvSpPr>
        <p:spPr>
          <a:xfrm>
            <a:off x="298422" y="3740377"/>
            <a:ext cx="18507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А для распознавания грибов используется модель </a:t>
            </a:r>
            <a:r>
              <a:rPr lang="en-US" sz="3600" dirty="0" err="1">
                <a:latin typeface="Arial Black" panose="020B0A04020102020204" pitchFamily="34" charset="0"/>
              </a:rPr>
              <a:t>TensorFlowLite</a:t>
            </a:r>
            <a:r>
              <a:rPr lang="hy-AM" sz="3600" dirty="0">
                <a:latin typeface="Arial Black" panose="020B0A04020102020204" pitchFamily="34" charset="0"/>
              </a:rPr>
              <a:t>,</a:t>
            </a:r>
            <a:r>
              <a:rPr lang="en-US" sz="3600" dirty="0">
                <a:latin typeface="Arial Black" panose="020B0A04020102020204" pitchFamily="34" charset="0"/>
              </a:rPr>
              <a:t> </a:t>
            </a:r>
            <a:r>
              <a:rPr lang="ru-RU" sz="3600" dirty="0">
                <a:latin typeface="Arial Black" panose="020B0A04020102020204" pitchFamily="34" charset="0"/>
              </a:rPr>
              <a:t>обученная с помощью сервиса </a:t>
            </a:r>
            <a:r>
              <a:rPr lang="en-US" sz="3600" dirty="0">
                <a:latin typeface="Arial Black" panose="020B0A04020102020204" pitchFamily="34" charset="0"/>
              </a:rPr>
              <a:t>Teachable Machine.</a:t>
            </a:r>
            <a:endParaRPr lang="ru-RU" sz="3600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7D5203-F8C7-4BEF-A141-D98BC9D6C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</TotalTime>
  <Words>244</Words>
  <Application>Microsoft Office PowerPoint</Application>
  <PresentationFormat>Произвольный</PresentationFormat>
  <Paragraphs>54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40</cp:revision>
  <dcterms:created xsi:type="dcterms:W3CDTF">2025-01-16T14:41:38Z</dcterms:created>
  <dcterms:modified xsi:type="dcterms:W3CDTF">2025-03-16T09:55:48Z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